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1506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AD206-5EC1-43C4-A3CF-476FDC7B0A93}" type="datetimeFigureOut">
              <a:rPr lang="zh-TW" altLang="en-US" smtClean="0"/>
              <a:pPr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856EC6-C3BD-4033-95E8-2289434D68C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TOMS –ACT300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包裝方式</a:t>
            </a:r>
            <a:endParaRPr lang="en-US" altLang="zh-TW" dirty="0" smtClean="0"/>
          </a:p>
          <a:p>
            <a:r>
              <a:rPr lang="en-US" altLang="zh-TW" dirty="0" smtClean="0"/>
              <a:t>10 PCs/ </a:t>
            </a:r>
            <a:r>
              <a:rPr lang="en-US" altLang="zh-TW" dirty="0" smtClean="0"/>
              <a:t>2 Unit/ 1 Bag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en-US" altLang="zh-TW" dirty="0" smtClean="0"/>
              <a:t>5 </a:t>
            </a:r>
            <a:r>
              <a:rPr lang="en-US" altLang="zh-TW" dirty="0" err="1"/>
              <a:t>P</a:t>
            </a:r>
            <a:r>
              <a:rPr lang="en-US" altLang="zh-TW" dirty="0" err="1" smtClean="0"/>
              <a:t>cs</a:t>
            </a:r>
            <a:r>
              <a:rPr lang="en-US" altLang="zh-TW" dirty="0" smtClean="0"/>
              <a:t> /Unit</a:t>
            </a:r>
            <a:endParaRPr lang="zh-TW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251520" y="2420888"/>
            <a:ext cx="2808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正面選取 </a:t>
            </a:r>
            <a:r>
              <a:rPr lang="en-US" altLang="zh-TW" dirty="0" smtClean="0"/>
              <a:t>5 PCS</a:t>
            </a:r>
            <a:r>
              <a:rPr lang="zh-TW" altLang="en-US" dirty="0" smtClean="0"/>
              <a:t> </a:t>
            </a:r>
            <a:endParaRPr lang="en-US" altLang="zh-TW" dirty="0"/>
          </a:p>
          <a:p>
            <a:r>
              <a:rPr lang="zh-TW" altLang="en-US" dirty="0" smtClean="0"/>
              <a:t>抓肩膀的位置</a:t>
            </a:r>
            <a:r>
              <a:rPr lang="en-US" altLang="zh-TW" dirty="0" smtClean="0"/>
              <a:t> </a:t>
            </a:r>
            <a:endParaRPr lang="zh-TW" alt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332656"/>
            <a:ext cx="2581877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75856" y="332656"/>
            <a:ext cx="2808312" cy="2092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文字方塊 7"/>
          <p:cNvSpPr txBox="1"/>
          <p:nvPr/>
        </p:nvSpPr>
        <p:spPr>
          <a:xfrm>
            <a:off x="3419872" y="2564904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轉</a:t>
            </a:r>
            <a:r>
              <a:rPr lang="zh-TW" altLang="en-US" dirty="0" smtClean="0"/>
              <a:t>成衣服背面</a:t>
            </a:r>
            <a:endParaRPr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323528" y="-27384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STEP</a:t>
            </a:r>
            <a:r>
              <a:rPr lang="zh-TW" altLang="en-US" dirty="0" smtClean="0"/>
              <a:t> </a:t>
            </a:r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10" name="文字方塊 9"/>
          <p:cNvSpPr txBox="1"/>
          <p:nvPr/>
        </p:nvSpPr>
        <p:spPr>
          <a:xfrm>
            <a:off x="3491880" y="-27384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STEP 2</a:t>
            </a:r>
            <a:endParaRPr lang="zh-TW" alt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00192" y="332656"/>
            <a:ext cx="2520280" cy="2138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文字方塊 11"/>
          <p:cNvSpPr txBox="1"/>
          <p:nvPr/>
        </p:nvSpPr>
        <p:spPr>
          <a:xfrm>
            <a:off x="6516216" y="-27384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STEP 3</a:t>
            </a:r>
            <a:endParaRPr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6444208" y="242088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攤平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251520" y="3212976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STEP 4</a:t>
            </a:r>
            <a:endParaRPr lang="zh-TW" altLang="en-US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23528" y="3519611"/>
            <a:ext cx="2664296" cy="25016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矩形 15"/>
          <p:cNvSpPr/>
          <p:nvPr/>
        </p:nvSpPr>
        <p:spPr>
          <a:xfrm>
            <a:off x="251520" y="6093296"/>
            <a:ext cx="2582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/>
              <a:t>背面朝上，平放至桌面</a:t>
            </a:r>
            <a:endParaRPr lang="zh-TW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3131840" y="3140968"/>
            <a:ext cx="801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STEP</a:t>
            </a:r>
            <a:r>
              <a:rPr lang="zh-TW" altLang="en-US" dirty="0" smtClean="0"/>
              <a:t> </a:t>
            </a:r>
            <a:r>
              <a:rPr lang="en-US" altLang="zh-TW" dirty="0" smtClean="0"/>
              <a:t>5</a:t>
            </a:r>
            <a:endParaRPr lang="zh-TW" altLang="en-US" dirty="0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275856" y="3501008"/>
            <a:ext cx="2808312" cy="2499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矩形 18"/>
          <p:cNvSpPr/>
          <p:nvPr/>
        </p:nvSpPr>
        <p:spPr>
          <a:xfrm>
            <a:off x="3131840" y="6093296"/>
            <a:ext cx="1622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/>
              <a:t>右邊袖子 反折</a:t>
            </a:r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6300192" y="3140968"/>
            <a:ext cx="801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STEP</a:t>
            </a:r>
            <a:r>
              <a:rPr lang="zh-TW" altLang="en-US" dirty="0" smtClean="0"/>
              <a:t> </a:t>
            </a:r>
            <a:r>
              <a:rPr lang="en-US" altLang="zh-TW" dirty="0" smtClean="0"/>
              <a:t>6</a:t>
            </a:r>
            <a:endParaRPr lang="zh-TW" altLang="en-US" dirty="0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300192" y="3501007"/>
            <a:ext cx="2664296" cy="25202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矩形 21"/>
          <p:cNvSpPr/>
          <p:nvPr/>
        </p:nvSpPr>
        <p:spPr>
          <a:xfrm>
            <a:off x="6300192" y="6165304"/>
            <a:ext cx="1622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左</a:t>
            </a:r>
            <a:r>
              <a:rPr lang="zh-TW" altLang="en-US" dirty="0" smtClean="0"/>
              <a:t>邊袖子 反折</a:t>
            </a:r>
            <a:endParaRPr lang="zh-TW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51520" y="44624"/>
            <a:ext cx="801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STEP</a:t>
            </a:r>
            <a:r>
              <a:rPr lang="zh-TW" altLang="en-US" dirty="0" smtClean="0"/>
              <a:t> </a:t>
            </a:r>
            <a:r>
              <a:rPr lang="en-US" altLang="zh-TW" dirty="0" smtClean="0"/>
              <a:t>7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223644" y="270892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/>
              <a:t>下擺反折</a:t>
            </a:r>
            <a:endParaRPr lang="zh-TW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9" y="404664"/>
            <a:ext cx="2736304" cy="23533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8"/>
          <p:cNvSpPr/>
          <p:nvPr/>
        </p:nvSpPr>
        <p:spPr>
          <a:xfrm>
            <a:off x="3347864" y="-27384"/>
            <a:ext cx="801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STEP</a:t>
            </a:r>
            <a:r>
              <a:rPr lang="zh-TW" altLang="en-US" dirty="0" smtClean="0"/>
              <a:t> </a:t>
            </a:r>
            <a:r>
              <a:rPr lang="en-US" altLang="zh-TW" dirty="0" smtClean="0"/>
              <a:t>8</a:t>
            </a:r>
            <a:endParaRPr lang="zh-TW" alt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19873" y="332656"/>
            <a:ext cx="2880320" cy="2448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矩形 10"/>
          <p:cNvSpPr/>
          <p:nvPr/>
        </p:nvSpPr>
        <p:spPr>
          <a:xfrm>
            <a:off x="3131840" y="2780928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正面朝</a:t>
            </a:r>
            <a:r>
              <a:rPr lang="zh-TW" altLang="en-US" dirty="0" smtClean="0"/>
              <a:t>上，領口朝上，核對</a:t>
            </a:r>
            <a:r>
              <a:rPr lang="zh-TW" altLang="en-US" dirty="0"/>
              <a:t>數量</a:t>
            </a:r>
          </a:p>
        </p:txBody>
      </p:sp>
      <p:sp>
        <p:nvSpPr>
          <p:cNvPr id="12" name="圓角矩形 11"/>
          <p:cNvSpPr/>
          <p:nvPr/>
        </p:nvSpPr>
        <p:spPr>
          <a:xfrm>
            <a:off x="6516216" y="332656"/>
            <a:ext cx="2448272" cy="2520280"/>
          </a:xfrm>
          <a:prstGeom prst="roundRect">
            <a:avLst>
              <a:gd name="adj" fmla="val 303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</a:rPr>
              <a:t>第二批</a:t>
            </a:r>
            <a:endParaRPr lang="en-US" altLang="zh-TW" dirty="0" smtClean="0">
              <a:solidFill>
                <a:schemeClr val="tx1"/>
              </a:solidFill>
            </a:endParaRPr>
          </a:p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Step 1  –  Step 8</a:t>
            </a:r>
          </a:p>
          <a:p>
            <a:pPr algn="ctr"/>
            <a:r>
              <a:rPr lang="zh-TW" altLang="en-US" dirty="0">
                <a:solidFill>
                  <a:schemeClr val="tx1"/>
                </a:solidFill>
              </a:rPr>
              <a:t>再做一次</a:t>
            </a:r>
          </a:p>
        </p:txBody>
      </p:sp>
      <p:sp>
        <p:nvSpPr>
          <p:cNvPr id="13" name="矩形 12"/>
          <p:cNvSpPr/>
          <p:nvPr/>
        </p:nvSpPr>
        <p:spPr>
          <a:xfrm>
            <a:off x="6588224" y="-27384"/>
            <a:ext cx="801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STEP</a:t>
            </a:r>
            <a:r>
              <a:rPr lang="zh-TW" altLang="en-US" dirty="0" smtClean="0"/>
              <a:t> </a:t>
            </a:r>
            <a:r>
              <a:rPr lang="en-US" altLang="zh-TW" dirty="0" smtClean="0"/>
              <a:t>9</a:t>
            </a:r>
            <a:endParaRPr lang="zh-TW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179512" y="3203684"/>
            <a:ext cx="918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STEP</a:t>
            </a:r>
            <a:r>
              <a:rPr lang="zh-TW" altLang="en-US" dirty="0" smtClean="0"/>
              <a:t> </a:t>
            </a:r>
            <a:r>
              <a:rPr lang="en-US" altLang="zh-TW" dirty="0" smtClean="0"/>
              <a:t>10</a:t>
            </a:r>
            <a:endParaRPr lang="zh-TW" altLang="en-US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1520" y="3645024"/>
            <a:ext cx="2777289" cy="2448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矩形 16"/>
          <p:cNvSpPr/>
          <p:nvPr/>
        </p:nvSpPr>
        <p:spPr>
          <a:xfrm>
            <a:off x="107504" y="6084004"/>
            <a:ext cx="22621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/>
              <a:t>正面朝上，領口朝下</a:t>
            </a:r>
            <a:endParaRPr lang="en-US" altLang="zh-TW" dirty="0" smtClean="0"/>
          </a:p>
          <a:p>
            <a:r>
              <a:rPr lang="zh-TW" altLang="en-US" dirty="0" smtClean="0"/>
              <a:t>核對數量</a:t>
            </a:r>
            <a:endParaRPr lang="zh-TW" altLang="en-US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347864" y="3645024"/>
            <a:ext cx="2880320" cy="2448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矩形 18"/>
          <p:cNvSpPr/>
          <p:nvPr/>
        </p:nvSpPr>
        <p:spPr>
          <a:xfrm>
            <a:off x="3275856" y="3212976"/>
            <a:ext cx="11437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STEP</a:t>
            </a:r>
            <a:r>
              <a:rPr lang="zh-TW" altLang="en-US" dirty="0" smtClean="0"/>
              <a:t> </a:t>
            </a:r>
            <a:r>
              <a:rPr lang="en-US" altLang="zh-TW" dirty="0" smtClean="0"/>
              <a:t>11</a:t>
            </a:r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3275856" y="6093296"/>
            <a:ext cx="24961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5</a:t>
            </a:r>
            <a:r>
              <a:rPr lang="zh-TW" altLang="en-US" dirty="0" smtClean="0"/>
              <a:t>件</a:t>
            </a:r>
            <a:r>
              <a:rPr lang="en-US" altLang="zh-TW" dirty="0" smtClean="0"/>
              <a:t>5</a:t>
            </a:r>
            <a:r>
              <a:rPr lang="zh-TW" altLang="en-US" dirty="0" smtClean="0"/>
              <a:t>件堆疊，方向相反</a:t>
            </a:r>
          </a:p>
          <a:p>
            <a:r>
              <a:rPr lang="zh-TW" altLang="en-US" dirty="0" smtClean="0"/>
              <a:t>一袋 </a:t>
            </a:r>
            <a:r>
              <a:rPr lang="en-US" altLang="zh-TW" dirty="0" smtClean="0"/>
              <a:t>10</a:t>
            </a:r>
            <a:r>
              <a:rPr lang="zh-TW" altLang="en-US" dirty="0" smtClean="0"/>
              <a:t>件</a:t>
            </a:r>
            <a:endParaRPr lang="en-US" altLang="zh-TW" dirty="0" smtClean="0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444208" y="3573016"/>
            <a:ext cx="2564354" cy="2520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矩形 21"/>
          <p:cNvSpPr/>
          <p:nvPr/>
        </p:nvSpPr>
        <p:spPr>
          <a:xfrm>
            <a:off x="7064404" y="609329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/>
              <a:t>放乾燥劑</a:t>
            </a:r>
            <a:endParaRPr lang="zh-TW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6444208" y="3212976"/>
            <a:ext cx="11437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STEP</a:t>
            </a:r>
            <a:r>
              <a:rPr lang="zh-TW" altLang="en-US" dirty="0" smtClean="0"/>
              <a:t> </a:t>
            </a:r>
            <a:r>
              <a:rPr lang="en-US" altLang="zh-TW" dirty="0" smtClean="0"/>
              <a:t>12</a:t>
            </a:r>
            <a:endParaRPr lang="zh-TW" altLang="en-US" dirty="0"/>
          </a:p>
        </p:txBody>
      </p:sp>
      <p:sp>
        <p:nvSpPr>
          <p:cNvPr id="21" name="向右箭號 20"/>
          <p:cNvSpPr/>
          <p:nvPr/>
        </p:nvSpPr>
        <p:spPr>
          <a:xfrm>
            <a:off x="4860032" y="4869160"/>
            <a:ext cx="576064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向右箭號 23"/>
          <p:cNvSpPr/>
          <p:nvPr/>
        </p:nvSpPr>
        <p:spPr>
          <a:xfrm rot="10800000">
            <a:off x="3779912" y="5445224"/>
            <a:ext cx="576064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/>
          <p:cNvSpPr txBox="1"/>
          <p:nvPr/>
        </p:nvSpPr>
        <p:spPr>
          <a:xfrm>
            <a:off x="4572000" y="4509120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Top 5 </a:t>
            </a:r>
            <a:r>
              <a:rPr lang="en-US" altLang="zh-TW" dirty="0" err="1"/>
              <a:t>P</a:t>
            </a:r>
            <a:r>
              <a:rPr lang="en-US" altLang="zh-TW" dirty="0" err="1" smtClean="0"/>
              <a:t>cs</a:t>
            </a:r>
            <a:endParaRPr lang="zh-TW" altLang="en-US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3347864" y="5733256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bg1"/>
                </a:solidFill>
              </a:rPr>
              <a:t>Bottom 5 </a:t>
            </a:r>
            <a:r>
              <a:rPr lang="en-US" altLang="zh-TW" dirty="0" err="1" smtClean="0">
                <a:solidFill>
                  <a:schemeClr val="bg1"/>
                </a:solidFill>
              </a:rPr>
              <a:t>Pcs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1437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STEP</a:t>
            </a:r>
            <a:r>
              <a:rPr lang="zh-TW" altLang="en-US" dirty="0" smtClean="0"/>
              <a:t> </a:t>
            </a:r>
            <a:r>
              <a:rPr lang="en-US" altLang="zh-TW" dirty="0" smtClean="0"/>
              <a:t>13</a:t>
            </a:r>
            <a:endParaRPr lang="zh-TW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3" y="332656"/>
            <a:ext cx="4021579" cy="2880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>
            <a:off x="323528" y="3284984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/>
              <a:t>裝袋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4860032" y="0"/>
            <a:ext cx="11437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STEP</a:t>
            </a:r>
            <a:r>
              <a:rPr lang="zh-TW" altLang="en-US" dirty="0" smtClean="0"/>
              <a:t> </a:t>
            </a:r>
            <a:r>
              <a:rPr lang="en-US" altLang="zh-TW" dirty="0" smtClean="0"/>
              <a:t>14</a:t>
            </a:r>
            <a:endParaRPr lang="zh-TW" alt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88024" y="332656"/>
            <a:ext cx="3952996" cy="2952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8"/>
          <p:cNvSpPr/>
          <p:nvPr/>
        </p:nvSpPr>
        <p:spPr>
          <a:xfrm>
            <a:off x="4788024" y="3356992"/>
            <a:ext cx="29466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上</a:t>
            </a:r>
            <a:r>
              <a:rPr lang="zh-TW" altLang="en-US" dirty="0" smtClean="0"/>
              <a:t>膠帶，左右邊各貼 </a:t>
            </a:r>
            <a:r>
              <a:rPr lang="en-US" altLang="zh-TW" dirty="0" smtClean="0"/>
              <a:t>1 </a:t>
            </a:r>
            <a:r>
              <a:rPr lang="zh-TW" altLang="en-US" dirty="0" smtClean="0"/>
              <a:t>膠帶</a:t>
            </a:r>
            <a:endParaRPr lang="zh-TW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138</Words>
  <Application>Microsoft Office PowerPoint</Application>
  <PresentationFormat>如螢幕大小 (4:3)</PresentationFormat>
  <Paragraphs>39</Paragraphs>
  <Slides>4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5" baseType="lpstr">
      <vt:lpstr>Office 佈景主題</vt:lpstr>
      <vt:lpstr>TOMS –ACT300</vt:lpstr>
      <vt:lpstr>投影片 2</vt:lpstr>
      <vt:lpstr>投影片 3</vt:lpstr>
      <vt:lpstr>投影片 4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TOMS –ACT300</dc:title>
  <dc:creator>augusttsai</dc:creator>
  <cp:lastModifiedBy>augusttsai</cp:lastModifiedBy>
  <cp:revision>3</cp:revision>
  <dcterms:created xsi:type="dcterms:W3CDTF">2018-01-03T00:50:20Z</dcterms:created>
  <dcterms:modified xsi:type="dcterms:W3CDTF">2018-01-03T08:33:49Z</dcterms:modified>
</cp:coreProperties>
</file>

<file path=docProps/thumbnail.jpeg>
</file>